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00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8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8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14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23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5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500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15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16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78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0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23812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132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95C22-D150-4C9B-B4D2-C1F5A7BEEA5A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64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_x433485024" descr="EMB000094a00e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895" y="1026539"/>
            <a:ext cx="6119813" cy="581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6418053" y="4063037"/>
            <a:ext cx="655608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설명선 3 13"/>
          <p:cNvSpPr/>
          <p:nvPr/>
        </p:nvSpPr>
        <p:spPr>
          <a:xfrm>
            <a:off x="8237284" y="4442599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33912"/>
              <a:gd name="adj8" fmla="val -68894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신학번찾기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클릭</a:t>
            </a: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marL="457200" indent="-4572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동국대학교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학생정보시스템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접속 </a:t>
            </a:r>
            <a:endParaRPr lang="en-US" altLang="ko-KR" sz="2000" b="1" kern="0" dirty="0" smtClean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   ※  </a:t>
            </a:r>
            <a:r>
              <a:rPr lang="ko-KR" altLang="en-US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접속경로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2000" b="1" kern="0" dirty="0">
                <a:solidFill>
                  <a:srgbClr val="000000"/>
                </a:solidFill>
                <a:latin typeface="휴먼명조"/>
                <a:ea typeface="휴먼명조"/>
              </a:rPr>
              <a:t>: https://mdrims.dongguk.edu/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46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21" y="615225"/>
            <a:ext cx="7594660" cy="6184717"/>
          </a:xfrm>
          <a:prstGeom prst="rect">
            <a:avLst/>
          </a:prstGeom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2. 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정보 </a:t>
            </a:r>
            <a:r>
              <a:rPr lang="ko-KR" altLang="en-US" sz="2000" b="1" kern="0" dirty="0">
                <a:solidFill>
                  <a:srgbClr val="000000"/>
                </a:solidFill>
                <a:latin typeface="휴먼명조"/>
                <a:ea typeface="휴먼명조"/>
              </a:rPr>
              <a:t>입력 후 학번 확인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5184475" y="2458530"/>
            <a:ext cx="1061049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동동국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184475" y="2725949"/>
            <a:ext cx="1061049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20000508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158595" y="3364299"/>
            <a:ext cx="655608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3" name="설명선 3 52"/>
          <p:cNvSpPr/>
          <p:nvPr/>
        </p:nvSpPr>
        <p:spPr>
          <a:xfrm>
            <a:off x="9324211" y="2984736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5633"/>
              <a:gd name="adj8" fmla="val -175858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숫자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“2023”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54" name="설명선 3 53"/>
          <p:cNvSpPr/>
          <p:nvPr/>
        </p:nvSpPr>
        <p:spPr>
          <a:xfrm>
            <a:off x="9393219" y="3666222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38815"/>
              <a:gd name="adj8" fmla="val -151174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대학원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선택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673301" y="3674848"/>
            <a:ext cx="655608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설명선 3 55"/>
          <p:cNvSpPr/>
          <p:nvPr/>
        </p:nvSpPr>
        <p:spPr>
          <a:xfrm>
            <a:off x="9275508" y="1733911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211541"/>
              <a:gd name="adj8" fmla="val -152820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본인성명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57" name="설명선 3 56"/>
          <p:cNvSpPr/>
          <p:nvPr/>
        </p:nvSpPr>
        <p:spPr>
          <a:xfrm>
            <a:off x="9275508" y="2307567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3359"/>
              <a:gd name="adj8" fmla="val -151997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생년월일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8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자리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8566028" y="4088923"/>
            <a:ext cx="457201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설명선 3 58"/>
          <p:cNvSpPr/>
          <p:nvPr/>
        </p:nvSpPr>
        <p:spPr>
          <a:xfrm>
            <a:off x="9703773" y="4312443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18003"/>
              <a:gd name="adj8" fmla="val -35571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검색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버튼 클릭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84452" y="4661431"/>
            <a:ext cx="1613140" cy="216425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동동국</a:t>
            </a:r>
            <a:r>
              <a:rPr kumimoji="0" lang="ko-KR" alt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  <a:r>
              <a:rPr kumimoji="0" lang="en-US" altLang="ko-K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2023120000</a:t>
            </a:r>
            <a:r>
              <a:rPr kumimoji="0" lang="ko-KR" alt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</a:t>
            </a:r>
          </a:p>
        </p:txBody>
      </p:sp>
      <p:sp>
        <p:nvSpPr>
          <p:cNvPr id="61" name="설명선 3 60"/>
          <p:cNvSpPr/>
          <p:nvPr/>
        </p:nvSpPr>
        <p:spPr>
          <a:xfrm>
            <a:off x="9327267" y="4993164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56639"/>
              <a:gd name="adj8" fmla="val -168041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학번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정보 확인</a:t>
            </a:r>
          </a:p>
        </p:txBody>
      </p:sp>
    </p:spTree>
    <p:extLst>
      <p:ext uri="{BB962C8B-B14F-4D97-AF65-F5344CB8AC3E}">
        <p14:creationId xmlns:p14="http://schemas.microsoft.com/office/powerpoint/2010/main" val="3653152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3.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로그인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 </a:t>
            </a:r>
            <a:endParaRPr lang="ko-KR" altLang="en-US" sz="2000" b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pic>
        <p:nvPicPr>
          <p:cNvPr id="3" name="_x433485024" descr="EMB000094a00e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970" y="603844"/>
            <a:ext cx="6119813" cy="581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6211019" y="2769079"/>
            <a:ext cx="1362973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2023120000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설명선 3 4"/>
          <p:cNvSpPr/>
          <p:nvPr/>
        </p:nvSpPr>
        <p:spPr>
          <a:xfrm>
            <a:off x="9715456" y="2493033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02450"/>
              <a:gd name="adj8" fmla="val -108389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신학번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211019" y="3105509"/>
            <a:ext cx="1362973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000508</a:t>
            </a:r>
            <a:r>
              <a:rPr lang="en-US" altLang="ko-KR" sz="1400" b="1" kern="0" dirty="0" smtClean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dg!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설명선 3 6"/>
          <p:cNvSpPr/>
          <p:nvPr/>
        </p:nvSpPr>
        <p:spPr>
          <a:xfrm>
            <a:off x="9715456" y="3321568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22550"/>
              <a:gd name="adj8" fmla="val -107566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생년월일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dg!”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74990" y="3899140"/>
            <a:ext cx="3001991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sz="1600" dirty="0" smtClean="0"/>
              <a:t>ID : </a:t>
            </a:r>
            <a:r>
              <a:rPr lang="ko-KR" altLang="en-US" sz="1600" dirty="0" smtClean="0"/>
              <a:t>본인 학번</a:t>
            </a:r>
            <a:endParaRPr lang="en-US" altLang="ko-KR" sz="1600" dirty="0" smtClean="0"/>
          </a:p>
          <a:p>
            <a:pPr marL="342900" indent="-342900">
              <a:buAutoNum type="arabicParenR"/>
            </a:pPr>
            <a:r>
              <a:rPr lang="ko-KR" altLang="en-US" sz="1600" dirty="0" smtClean="0"/>
              <a:t>비밀번호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본인생년월일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자리 </a:t>
            </a:r>
            <a:r>
              <a:rPr lang="en-US" altLang="ko-KR" sz="1600" dirty="0" smtClean="0"/>
              <a:t>+ dg!</a:t>
            </a:r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예</a:t>
            </a:r>
            <a:r>
              <a:rPr lang="en-US" altLang="ko-KR" sz="1600" dirty="0" smtClean="0"/>
              <a:t>) 2000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일생의 경우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000508dg! </a:t>
            </a:r>
            <a:r>
              <a:rPr lang="ko-KR" altLang="en-US" sz="1600" dirty="0" smtClean="0"/>
              <a:t>입력</a:t>
            </a:r>
            <a:endParaRPr lang="en-US" altLang="ko-KR" sz="1600" dirty="0" smtClean="0"/>
          </a:p>
          <a:p>
            <a:r>
              <a:rPr lang="ko-KR" altLang="en-US" sz="1600" dirty="0" smtClean="0"/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73723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435" y="793630"/>
            <a:ext cx="6296166" cy="5173423"/>
          </a:xfrm>
          <a:prstGeom prst="rect">
            <a:avLst/>
          </a:prstGeom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4.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최초 로그인 후 개인 비밀번호 재설정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필수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2000" b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6371" y="4270076"/>
            <a:ext cx="5086708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1600" dirty="0" smtClean="0"/>
              <a:t>기존 비밀번호 </a:t>
            </a:r>
            <a:r>
              <a:rPr lang="en-US" altLang="ko-KR" sz="1600" dirty="0" smtClean="0"/>
              <a:t>:</a:t>
            </a:r>
            <a:r>
              <a:rPr lang="ko-KR" altLang="en-US" sz="1600" dirty="0" smtClean="0"/>
              <a:t> 본인생년월일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자리 </a:t>
            </a:r>
            <a:r>
              <a:rPr lang="en-US" altLang="ko-KR" sz="1600" dirty="0" smtClean="0"/>
              <a:t>+ dg!</a:t>
            </a:r>
          </a:p>
          <a:p>
            <a:pPr marL="342900" indent="-342900">
              <a:buAutoNum type="arabicParenR"/>
            </a:pPr>
            <a:r>
              <a:rPr lang="ko-KR" altLang="en-US" sz="1600" dirty="0" smtClean="0"/>
              <a:t>변경할 비밀번호는 </a:t>
            </a:r>
            <a:r>
              <a:rPr lang="en-US" altLang="ko-KR" sz="1600" dirty="0" smtClean="0"/>
              <a:t>9</a:t>
            </a:r>
            <a:r>
              <a:rPr lang="ko-KR" altLang="en-US" sz="1600" dirty="0" smtClean="0"/>
              <a:t>자리 이상 숫자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영문자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특수문자 조합으로 지정</a:t>
            </a:r>
            <a:endParaRPr lang="en-US" altLang="ko-KR" sz="1600" dirty="0" smtClean="0"/>
          </a:p>
          <a:p>
            <a:pPr marL="342900" indent="-342900">
              <a:buAutoNum type="arabicParenR"/>
            </a:pPr>
            <a:r>
              <a:rPr lang="ko-KR" altLang="en-US" sz="1600" dirty="0" smtClean="0"/>
              <a:t>변경된 비밀번호는 본인이 반드시 기억해야함 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3873359" y="3010614"/>
            <a:ext cx="4218317" cy="905778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027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5.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로그인 화면</a:t>
            </a:r>
            <a:endParaRPr lang="ko-KR" altLang="en-US" sz="2000" b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85772" y="666984"/>
            <a:ext cx="11021866" cy="5338177"/>
            <a:chOff x="485772" y="666984"/>
            <a:chExt cx="11021866" cy="533817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772" y="666984"/>
              <a:ext cx="11021866" cy="5338177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9242979" y="945551"/>
              <a:ext cx="703503" cy="137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2064939" y="3848770"/>
              <a:ext cx="2682321" cy="700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7932339" y="1783751"/>
              <a:ext cx="703503" cy="137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685471" y="2108728"/>
              <a:ext cx="724620" cy="185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50" b="1" spc="-150" dirty="0" smtClean="0">
                  <a:solidFill>
                    <a:srgbClr val="0070C0"/>
                  </a:solidFill>
                </a:rPr>
                <a:t>2023120000</a:t>
              </a:r>
              <a:endParaRPr lang="ko-KR" altLang="en-US" sz="950" b="1" spc="-150" dirty="0">
                <a:solidFill>
                  <a:srgbClr val="0070C0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8762967" y="1083469"/>
            <a:ext cx="628683" cy="278567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6379" y="4763661"/>
            <a:ext cx="5326561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1600" dirty="0" smtClean="0"/>
              <a:t>정상적으로 로그인 처리시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다음의 화면이 나타남</a:t>
            </a:r>
            <a:endParaRPr lang="en-US" altLang="ko-KR" sz="1600" dirty="0" smtClean="0"/>
          </a:p>
          <a:p>
            <a:pPr marL="342900" indent="-342900">
              <a:buAutoNum type="arabicParenR"/>
            </a:pPr>
            <a:r>
              <a:rPr lang="ko-KR" altLang="en-US" sz="1600" dirty="0" smtClean="0"/>
              <a:t>대학원생 이용 메뉴로 </a:t>
            </a:r>
            <a:r>
              <a:rPr lang="ko-KR" altLang="en-US" sz="1600" b="1" u="sng" dirty="0" err="1" smtClean="0"/>
              <a:t>대학원학사</a:t>
            </a:r>
            <a:r>
              <a:rPr lang="en-US" altLang="ko-KR" sz="1600" b="1" u="sng" dirty="0" smtClean="0"/>
              <a:t>(</a:t>
            </a:r>
            <a:r>
              <a:rPr lang="ko-KR" altLang="en-US" sz="1600" b="1" u="sng" dirty="0" smtClean="0"/>
              <a:t>①</a:t>
            </a:r>
            <a:r>
              <a:rPr lang="en-US" altLang="ko-KR" sz="1600" b="1" u="sng" dirty="0" smtClean="0"/>
              <a:t>)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클릭</a:t>
            </a:r>
            <a:endParaRPr lang="ko-KR" altLang="en-US" sz="1600" dirty="0"/>
          </a:p>
        </p:txBody>
      </p:sp>
      <p:sp>
        <p:nvSpPr>
          <p:cNvPr id="12" name="타원 11"/>
          <p:cNvSpPr/>
          <p:nvPr/>
        </p:nvSpPr>
        <p:spPr>
          <a:xfrm>
            <a:off x="8492490" y="1144036"/>
            <a:ext cx="217170" cy="219944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B050"/>
                </a:solidFill>
              </a:rPr>
              <a:t>1</a:t>
            </a:r>
            <a:endParaRPr lang="ko-KR" altLang="en-US" sz="1200" b="1" dirty="0">
              <a:solidFill>
                <a:srgbClr val="00B05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749615" y="3662872"/>
            <a:ext cx="649857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spc="-150" dirty="0" smtClean="0">
                <a:solidFill>
                  <a:srgbClr val="0070C0"/>
                </a:solidFill>
              </a:rPr>
              <a:t>2023120000</a:t>
            </a:r>
            <a:endParaRPr lang="ko-KR" altLang="en-US" sz="800" b="1" spc="-15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70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162</Words>
  <Application>Microsoft Office PowerPoint</Application>
  <PresentationFormat>와이드스크린</PresentationFormat>
  <Paragraphs>33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함초롬바탕</vt:lpstr>
      <vt:lpstr>휴먼명조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cp:lastPrinted>2023-02-07T03:01:42Z</cp:lastPrinted>
  <dcterms:created xsi:type="dcterms:W3CDTF">2022-08-09T09:15:53Z</dcterms:created>
  <dcterms:modified xsi:type="dcterms:W3CDTF">2023-02-07T03:28:34Z</dcterms:modified>
</cp:coreProperties>
</file>